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66" r:id="rId3"/>
    <p:sldId id="267" r:id="rId4"/>
    <p:sldId id="268" r:id="rId5"/>
    <p:sldId id="269" r:id="rId6"/>
    <p:sldId id="271" r:id="rId7"/>
    <p:sldId id="284" r:id="rId8"/>
    <p:sldId id="272" r:id="rId9"/>
    <p:sldId id="270" r:id="rId10"/>
    <p:sldId id="277" r:id="rId11"/>
    <p:sldId id="278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1266F-D9F6-4B65-A0F7-A3CFCF40466A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3AB3D-7FF9-4718-B2CB-E1FEED6C7E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4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5A94-9648-4765-89B0-A39B6E109442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2133600"/>
            <a:ext cx="4343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SRHS\Diagrams\Eukaryotic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00400"/>
            <a:ext cx="2819400" cy="2530047"/>
          </a:xfrm>
          <a:prstGeom prst="rect">
            <a:avLst/>
          </a:prstGeom>
          <a:noFill/>
        </p:spPr>
      </p:pic>
      <p:pic>
        <p:nvPicPr>
          <p:cNvPr id="6146" name="Picture 2" descr="C:\SRHS\Diagrams\Prokaryotic Ce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733800"/>
            <a:ext cx="3181350" cy="2057400"/>
          </a:xfrm>
          <a:prstGeom prst="rect">
            <a:avLst/>
          </a:prstGeom>
          <a:noFill/>
        </p:spPr>
      </p:pic>
      <p:pic>
        <p:nvPicPr>
          <p:cNvPr id="6147" name="Picture 3" descr="C:\SRHS\Diagrams\plant cel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04800"/>
            <a:ext cx="2590800" cy="2173453"/>
          </a:xfrm>
          <a:prstGeom prst="rect">
            <a:avLst/>
          </a:prstGeom>
          <a:noFill/>
        </p:spPr>
      </p:pic>
      <p:pic>
        <p:nvPicPr>
          <p:cNvPr id="6148" name="Picture 4" descr="C:\SRHS\Diagrams\Animal Cel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228601"/>
            <a:ext cx="3295650" cy="2395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- MITOCHONDRIA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8839200" cy="42672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Powerhouse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cell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with energy through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Breakdown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glucose to get energy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muscle cells which require large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amounts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energy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their own DNA.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have evolved from bacteria.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7-12, pg. 181</a:t>
            </a:r>
          </a:p>
          <a:p>
            <a:endParaRPr lang="en-US" dirty="0"/>
          </a:p>
        </p:txBody>
      </p:sp>
      <p:pic>
        <p:nvPicPr>
          <p:cNvPr id="14338" name="Picture 2" descr="http://micro.magnet.fsu.edu/cells/mitochondria/images/mitochondriafigur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352800"/>
            <a:ext cx="2819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– CHLOROPLAST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1"/>
            <a:ext cx="8991600" cy="3733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only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plants their green color due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pigment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photosynthesis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7-11, pg. 180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own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DNA.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Also may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have evolved from bacteria.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2.mcdaniel.edu/Biology/botf99/cellstructure/chloroplast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4743450"/>
            <a:ext cx="4000500" cy="211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– CELL MEMBRANE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1"/>
            <a:ext cx="8915400" cy="34290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Regulates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what enters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and leaves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cell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Provides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protection and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Selectively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permeable – lets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some  substances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 and not others and lets some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substances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out and not others.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Lipid Bilayer – double layer membrane that surrounds all cells.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Made of lipids, proteins and carbohydrates.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library.thinkquest.org/C004535/media/cell_membran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3047" y="4267201"/>
            <a:ext cx="3400953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DISCOVERY OF THE CELL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35052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van Leeuwenhoek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person to see tiny living things in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Robert Hooke – English physicist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Looked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at thin slices of plant tissue – cork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Found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“little chambers” in the cork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these “chambers”  cells.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://www.nndb.com/people/356/000087095/robert-hooke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884728"/>
            <a:ext cx="2362200" cy="2973271"/>
          </a:xfrm>
          <a:prstGeom prst="rect">
            <a:avLst/>
          </a:prstGeom>
          <a:noFill/>
        </p:spPr>
      </p:pic>
      <p:pic>
        <p:nvPicPr>
          <p:cNvPr id="4101" name="Picture 5" descr="http://www.findingdulcinea.com/docroot/dulcinea/fd_images/features/profiles/v/anton-van-leeuwenhoek/features/0/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67201"/>
            <a:ext cx="2245360" cy="2590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0" y="5486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Anton Van Leeuwenhoek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4648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Robert Hooke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44196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living things are made of cells.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the basic units of life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come from pre-existing cells.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7-1, pg. 169 </a:t>
            </a:r>
          </a:p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Developed by 3 scientists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Matthias Schleiden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Theodor Schwann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Rudolf Virchow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://www.rena.edu.ve/TerceraEtapa/Biologia/Imagenes/schleid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571999"/>
            <a:ext cx="1952625" cy="2286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4600" y="4953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Matthias Schleiden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http://en.wikivisual.com/images/a/a4/TheodorSchwan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2438400"/>
            <a:ext cx="1714500" cy="23145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467600" y="2667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Theodor Schwann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http://www.creationism.org/books/TaylorInMindsMen/TaylorIMMhdRudolfVirchow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6655" y="4648200"/>
            <a:ext cx="1637345" cy="2209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0" y="5181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Rudolf Virchow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PROKARYOTES AND EUKARYOTES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Prokaryotes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not have a true nucleus – not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bound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celled organisms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Bacteria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Escherichia coli (E. coli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&amp;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Staphylococcus aureus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causes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Staph”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infections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Eukaryotes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 true membrane bound nucleus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bound organelles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be single celled 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multicellular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09" name="Picture 1" descr="C:\SRHS\Diagrams\EukaryoticCe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495800"/>
            <a:ext cx="2328863" cy="2089853"/>
          </a:xfrm>
          <a:prstGeom prst="rect">
            <a:avLst/>
          </a:prstGeom>
          <a:noFill/>
        </p:spPr>
      </p:pic>
      <p:pic>
        <p:nvPicPr>
          <p:cNvPr id="68610" name="Picture 2" descr="C:\SRHS\Diagrams\Prokaryotic Cel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482" y="5029200"/>
            <a:ext cx="2827867" cy="182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24200" y="56388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Prokaryote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Eukaryote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COMMON CELLS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1"/>
            <a:ext cx="8991600" cy="2971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membrane – all cells – barrier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around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Cytoplasm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liquid substance inside a cell.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DNA – genetic material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Fig. 7.3, pg. 172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t0.gstatic.com/images?q=tbn:ANd9GcSLQt_HGV8DsJxsDVWefTjhvRBd9ke44z7M2TYrSDhYZISL1Ak&amp;t=1&amp;usg=__HVqdlDnCW_9IL1aqEFGsZcXoLB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962400"/>
            <a:ext cx="2466975" cy="1857376"/>
          </a:xfrm>
          <a:prstGeom prst="rect">
            <a:avLst/>
          </a:prstGeom>
          <a:noFill/>
        </p:spPr>
      </p:pic>
      <p:pic>
        <p:nvPicPr>
          <p:cNvPr id="66564" name="Picture 4" descr="http://www.medicalengineer.co.uk/diagrams/cell-membra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733800"/>
            <a:ext cx="2543175" cy="2762692"/>
          </a:xfrm>
          <a:prstGeom prst="rect">
            <a:avLst/>
          </a:prstGeom>
          <a:noFill/>
        </p:spPr>
      </p:pic>
      <p:pic>
        <p:nvPicPr>
          <p:cNvPr id="66566" name="Picture 6" descr="http://www.haemophilia.org.nz/DBimages/FCK/Image/d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810000"/>
            <a:ext cx="2996891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EUKARYOTIC CELL STRUCTURE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PLANT VS. ANIMAL CELLS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8534400" cy="5105399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Plant cells: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cell wall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protection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plant rigid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large central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vacuole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Animal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 wall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vacuole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centrioles necessary for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 types of cells have organelles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tiny structures inside a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little organs”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Fig. 7-5, pg.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SRHS\Diagrams\Animal C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57979" cy="3240729"/>
          </a:xfrm>
          <a:prstGeom prst="rect">
            <a:avLst/>
          </a:prstGeom>
          <a:noFill/>
        </p:spPr>
      </p:pic>
      <p:pic>
        <p:nvPicPr>
          <p:cNvPr id="71682" name="Picture 2" descr="C:\SRHS\Diagrams\plant ce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038475"/>
            <a:ext cx="4552950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- NUCLEUS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45259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Controls all of the cell’s functions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DNA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genetic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Nucleolus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small spot within the nucleus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Where  ribosomes are made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Nuclear envelope (membrane) – Double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layer – surrounds nucleus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library.thinkquest.org/06aug/01942/plcells/thinkquest/nucle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130799"/>
            <a:ext cx="2590800" cy="1727201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4724400" y="61722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2800" y="601980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Nuclear membrane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– RIBOSOMES	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1"/>
            <a:ext cx="8991600" cy="19812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proteins are assembled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4514" name="Picture 2" descr="http://library.thinkquest.org/04apr/00217/images/content/ribos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743200"/>
            <a:ext cx="47625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419</Words>
  <Application>Microsoft Office PowerPoint</Application>
  <PresentationFormat>On-screen Show (4:3)</PresentationFormat>
  <Paragraphs>98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CELLS</vt:lpstr>
      <vt:lpstr>THE DISCOVERY OF THE CELL</vt:lpstr>
      <vt:lpstr>Cell Theory</vt:lpstr>
      <vt:lpstr>PROKARYOTES AND EUKARYOTES</vt:lpstr>
      <vt:lpstr> COMMON CELLS STRUCTURES</vt:lpstr>
      <vt:lpstr>EUKARYOTIC CELL STRUCTURE   PLANT VS. ANIMAL CELLS</vt:lpstr>
      <vt:lpstr>PowerPoint Presentation</vt:lpstr>
      <vt:lpstr>CELL PARTS - NUCLEUS</vt:lpstr>
      <vt:lpstr>CELL PARTS – RIBOSOMES </vt:lpstr>
      <vt:lpstr>CELL PARTS - MITOCHONDRIA</vt:lpstr>
      <vt:lpstr>CELL PARTS – CHLOROPLAST</vt:lpstr>
      <vt:lpstr>CELL PARTS – CELL MEMBRANE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LIFE, CELLS &amp; DIAGRAMMING</dc:title>
  <dc:creator>Sally</dc:creator>
  <cp:lastModifiedBy>Sally Collins</cp:lastModifiedBy>
  <cp:revision>62</cp:revision>
  <dcterms:created xsi:type="dcterms:W3CDTF">2010-09-06T17:14:51Z</dcterms:created>
  <dcterms:modified xsi:type="dcterms:W3CDTF">2012-11-26T13:52:40Z</dcterms:modified>
</cp:coreProperties>
</file>